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8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35" r:id="rId150"/>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50" Type="http://schemas.openxmlformats.org/officeDocument/2006/relationships/slide" Target="slides/slide80.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p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3" name="Google Shape;4373;p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 Id="rId9" Type="http://schemas.openxmlformats.org/officeDocument/2006/relationships/image" Target="../media/image28.png"/><Relationship Id="rId10"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3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6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3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6.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4.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47.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9.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45.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5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59.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24.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52.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4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53.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23.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0.xml"/><Relationship Id="rId3" Type="http://schemas.openxmlformats.org/officeDocument/2006/relationships/image" Target="../media/image157.png"/></Relationships>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4" name="Shape 4374"/>
        <p:cNvGrpSpPr/>
        <p:nvPr/>
      </p:nvGrpSpPr>
      <p:grpSpPr>
        <a:xfrm>
          <a:off x="0" y="0"/>
          <a:ext cx="0" cy="0"/>
          <a:chOff x="0" y="0"/>
          <a:chExt cx="0" cy="0"/>
        </a:xfrm>
      </p:grpSpPr>
      <p:sp>
        <p:nvSpPr>
          <p:cNvPr id="4375" name="Google Shape;4375;p636"/>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lnSpc>
                <a:spcPct val="100000"/>
              </a:lnSpc>
              <a:spcBef>
                <a:spcPts val="0"/>
              </a:spcBef>
              <a:spcAft>
                <a:spcPts val="0"/>
              </a:spcAft>
              <a:buClr>
                <a:schemeClr val="lt2"/>
              </a:buClr>
              <a:buSzPts val="1400"/>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Arial"/>
                <a:ea typeface="Arial"/>
                <a:cs typeface="Arial"/>
                <a:sym typeface="Arial"/>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376" name="Google Shape;4376;p636"/>
          <p:cNvSpPr txBox="1"/>
          <p:nvPr>
            <p:ph idx="1" type="subTitle"/>
          </p:nvPr>
        </p:nvSpPr>
        <p:spPr>
          <a:xfrm>
            <a:off x="323850" y="4462463"/>
            <a:ext cx="3743400" cy="37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accent2"/>
              </a:buClr>
              <a:buSzPts val="1400"/>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377" name="Google Shape;4377;p636"/>
          <p:cNvPicPr preferRelativeResize="0"/>
          <p:nvPr/>
        </p:nvPicPr>
        <p:blipFill rotWithShape="1">
          <a:blip r:embed="rId3">
            <a:alphaModFix/>
          </a:blip>
          <a:srcRect b="0" l="0" r="0" t="0"/>
          <a:stretch/>
        </p:blipFill>
        <p:spPr>
          <a:xfrm>
            <a:off x="1547767" y="1167986"/>
            <a:ext cx="2816225" cy="11013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